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4" r:id="rId6"/>
    <p:sldId id="260" r:id="rId7"/>
    <p:sldId id="279" r:id="rId8"/>
    <p:sldId id="265" r:id="rId9"/>
    <p:sldId id="267" r:id="rId10"/>
    <p:sldId id="268" r:id="rId11"/>
    <p:sldId id="262" r:id="rId12"/>
    <p:sldId id="266" r:id="rId13"/>
    <p:sldId id="269" r:id="rId14"/>
    <p:sldId id="270" r:id="rId15"/>
    <p:sldId id="271" r:id="rId16"/>
    <p:sldId id="263" r:id="rId17"/>
    <p:sldId id="272" r:id="rId18"/>
    <p:sldId id="273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F708F1-D612-49A2-BB45-61229D23EC0B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853C66-D538-4B81-A7AD-0F02ADE50E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197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853C66-D538-4B81-A7AD-0F02ADE50EC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01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853C66-D538-4B81-A7AD-0F02ADE50EC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066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1DBE-BC2D-4903-BA28-277A9237E3B0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2E57BCE-DA7C-4106-963B-CA8A12B805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1DBE-BC2D-4903-BA28-277A9237E3B0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57BCE-DA7C-4106-963B-CA8A12B805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1DBE-BC2D-4903-BA28-277A9237E3B0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57BCE-DA7C-4106-963B-CA8A12B805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1DBE-BC2D-4903-BA28-277A9237E3B0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2E57BCE-DA7C-4106-963B-CA8A12B805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1DBE-BC2D-4903-BA28-277A9237E3B0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57BCE-DA7C-4106-963B-CA8A12B8054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1DBE-BC2D-4903-BA28-277A9237E3B0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57BCE-DA7C-4106-963B-CA8A12B805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1DBE-BC2D-4903-BA28-277A9237E3B0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2E57BCE-DA7C-4106-963B-CA8A12B8054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1DBE-BC2D-4903-BA28-277A9237E3B0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57BCE-DA7C-4106-963B-CA8A12B805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1DBE-BC2D-4903-BA28-277A9237E3B0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57BCE-DA7C-4106-963B-CA8A12B805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1DBE-BC2D-4903-BA28-277A9237E3B0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57BCE-DA7C-4106-963B-CA8A12B805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1DBE-BC2D-4903-BA28-277A9237E3B0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57BCE-DA7C-4106-963B-CA8A12B8054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1141DBE-BC2D-4903-BA28-277A9237E3B0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2E57BCE-DA7C-4106-963B-CA8A12B8054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836713"/>
            <a:ext cx="8458200" cy="1584176"/>
          </a:xfrm>
        </p:spPr>
        <p:txBody>
          <a:bodyPr>
            <a:normAutofit/>
          </a:bodyPr>
          <a:lstStyle/>
          <a:p>
            <a:r>
              <a:rPr lang="ru-RU" sz="5400" dirty="0" smtClean="0"/>
              <a:t>МУЗЕЙ В МОЁМ ДОМЕ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1844824"/>
            <a:ext cx="8458200" cy="4392488"/>
          </a:xfrm>
        </p:spPr>
        <p:txBody>
          <a:bodyPr>
            <a:noAutofit/>
          </a:bodyPr>
          <a:lstStyle/>
          <a:p>
            <a:pPr algn="just"/>
            <a:r>
              <a:rPr lang="ru-RU" sz="4000" b="1" dirty="0" smtClean="0"/>
              <a:t>Декоративное искусство в современном мире. Где оно и что это такое? Давай-те разбираться вместе! Отправимся в путешествие по моей квартире, чтобы побольше узнать про наш огромный и прекрасный мир. 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1857895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ванная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0" y="620688"/>
            <a:ext cx="5139680" cy="5459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Иногда плитка ломалась и превращалась в строительный мусор. Но в природе нет ничего лишнего – так считал знаменитый испанский архитектор Антонио </a:t>
            </a:r>
            <a:r>
              <a:rPr lang="ru-RU" dirty="0" err="1" smtClean="0"/>
              <a:t>Гуади</a:t>
            </a:r>
            <a:r>
              <a:rPr lang="ru-RU" dirty="0" smtClean="0"/>
              <a:t>. В своей работе он часто использовал битую плитку, превращая её в великолепную мозаику.</a:t>
            </a:r>
            <a:endParaRPr lang="ru-RU" dirty="0"/>
          </a:p>
        </p:txBody>
      </p:sp>
      <p:pic>
        <p:nvPicPr>
          <p:cNvPr id="9219" name="Picture 3" descr="C:\Users\Татьяна\Desktop\февраль 2017\IMG_23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3534139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02721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Выглянем в окно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4811365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Глиной не только украшали полы и стены, но и строили из неё сами здания. Это один из древнейших строительных материалов.</a:t>
            </a:r>
            <a:endParaRPr lang="ru-RU" dirty="0"/>
          </a:p>
        </p:txBody>
      </p:sp>
      <p:pic>
        <p:nvPicPr>
          <p:cNvPr id="5122" name="Picture 2" descr="C:\Users\Татьяна\Desktop\февраль 2017\IMG_23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911979"/>
            <a:ext cx="5544616" cy="3696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83560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686800" cy="838200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Выглянем в окно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7" name="Picture 3" descr="C:\Users\Татьяна\Desktop\февраль 2017\IMG_23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7946451" cy="5297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24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Выглянем в окно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В</a:t>
            </a:r>
            <a:r>
              <a:rPr lang="en-US" dirty="0" smtClean="0"/>
              <a:t> XV</a:t>
            </a:r>
            <a:r>
              <a:rPr lang="ru-RU" dirty="0" smtClean="0"/>
              <a:t> веке появился первый кирпич, похожий на современный – в форме бруска. В 1475 году в </a:t>
            </a:r>
            <a:r>
              <a:rPr lang="ru-RU" dirty="0"/>
              <a:t>М</a:t>
            </a:r>
            <a:r>
              <a:rPr lang="ru-RU" dirty="0" smtClean="0"/>
              <a:t>оскву пригласили итальянского архитектора </a:t>
            </a:r>
            <a:r>
              <a:rPr lang="ru-RU" dirty="0"/>
              <a:t>А</a:t>
            </a:r>
            <a:r>
              <a:rPr lang="ru-RU" dirty="0" smtClean="0"/>
              <a:t>ристотеля </a:t>
            </a:r>
            <a:r>
              <a:rPr lang="ru-RU" dirty="0" err="1" smtClean="0"/>
              <a:t>Фиораванти</a:t>
            </a:r>
            <a:r>
              <a:rPr lang="ru-RU" dirty="0" smtClean="0"/>
              <a:t> для постройки Успенского собора в Кремле. Он первым делом построил кирпичный завод, где установил особую печь для обжига. Кирпичи с этого завода использовались для строительства Казанского кремля, собора Василия Блаженного.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89789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14015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Татьяна\Desktop\Открытые занятия март 2017\А._Дюран._Руины_ханского_дворца_и_башня_Сююмбике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3528392" cy="5608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Татьяна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052736"/>
            <a:ext cx="4218041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818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Выглянем в окно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1" y="1412776"/>
            <a:ext cx="4987280" cy="4667349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При императоре Петре Первом качество кирпича оценивали очень строго. Привезённую партию кирпича просто сваливали на землю, и если разбивалось более трёх штук, то вся партия браковалась!</a:t>
            </a:r>
            <a:endParaRPr lang="ru-RU" dirty="0"/>
          </a:p>
        </p:txBody>
      </p:sp>
      <p:pic>
        <p:nvPicPr>
          <p:cNvPr id="11266" name="Picture 2" descr="C:\Users\Татьяна\Desktop\МАМА\ФОТОГРАФИИ\ЦАРИ ФОТО\8 Петр Велики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84784"/>
            <a:ext cx="3400995" cy="4444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43532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детская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488337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И здесь много предметов, напоминающих о глине! Во-первых, игрушки. Раньше их часто делали из глины. Особенно прославились дымковские игрушки.</a:t>
            </a:r>
            <a:endParaRPr lang="ru-RU" dirty="0"/>
          </a:p>
        </p:txBody>
      </p:sp>
      <p:pic>
        <p:nvPicPr>
          <p:cNvPr id="7171" name="Picture 3" descr="C:\Users\Татьяна\Desktop\февраль 2017\IMG_23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284984"/>
            <a:ext cx="4968552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30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Дымковские игрушки</a:t>
            </a:r>
            <a:endParaRPr lang="ru-RU" b="1" dirty="0"/>
          </a:p>
        </p:txBody>
      </p:sp>
      <p:pic>
        <p:nvPicPr>
          <p:cNvPr id="12290" name="Picture 2" descr="C:\Users\Татьяна\Desktop\1234_1f59ef10e993478cc039eb43cb1c0738.jpg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05" y="1318114"/>
            <a:ext cx="8015643" cy="506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951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Филимоновские</a:t>
            </a:r>
            <a:r>
              <a:rPr lang="ru-RU" b="1" dirty="0" smtClean="0"/>
              <a:t> игрушки</a:t>
            </a:r>
            <a:endParaRPr lang="ru-RU" b="1" dirty="0"/>
          </a:p>
        </p:txBody>
      </p:sp>
      <p:pic>
        <p:nvPicPr>
          <p:cNvPr id="13314" name="Picture 2" descr="C:\Users\Татьяна\Desktop\filimonovskay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268760"/>
            <a:ext cx="4614803" cy="5168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C:\Users\Татьяна\Desktop\201210260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2923803" cy="447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6051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детская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Мы часто рисуем карандашами, но и они не обходятся без глины. Для изготовления карандашных стержней берутся смесь графита и глины и запекают её при высоких температурах. Чем</a:t>
            </a:r>
          </a:p>
          <a:p>
            <a:pPr marL="0" indent="0" algn="just">
              <a:buNone/>
            </a:pPr>
            <a:r>
              <a:rPr lang="ru-RU" dirty="0" smtClean="0"/>
              <a:t>больше глины в этой</a:t>
            </a:r>
          </a:p>
          <a:p>
            <a:pPr marL="0" indent="0" algn="just">
              <a:buNone/>
            </a:pPr>
            <a:r>
              <a:rPr lang="ru-RU" dirty="0" smtClean="0"/>
              <a:t>смеси, тем твёрже</a:t>
            </a:r>
          </a:p>
          <a:p>
            <a:pPr marL="0" indent="0" algn="just">
              <a:buNone/>
            </a:pPr>
            <a:r>
              <a:rPr lang="ru-RU" dirty="0"/>
              <a:t>п</a:t>
            </a:r>
            <a:r>
              <a:rPr lang="ru-RU" dirty="0" smtClean="0"/>
              <a:t>олучаются стержни.</a:t>
            </a:r>
            <a:endParaRPr lang="ru-RU" dirty="0"/>
          </a:p>
        </p:txBody>
      </p:sp>
      <p:pic>
        <p:nvPicPr>
          <p:cNvPr id="15362" name="Picture 2" descr="C:\Users\Татьяна\Desktop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645024"/>
            <a:ext cx="4406031" cy="2932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98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203569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ЦЕЛЬ: </a:t>
            </a:r>
            <a:br>
              <a:rPr lang="ru-RU" b="1" dirty="0" smtClean="0"/>
            </a:br>
            <a:r>
              <a:rPr lang="ru-RU" b="1" dirty="0" smtClean="0"/>
              <a:t>найти предметы, «родоначальницей» которых стала глина!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564904"/>
            <a:ext cx="8164016" cy="3515221"/>
          </a:xfrm>
        </p:spPr>
        <p:txBody>
          <a:bodyPr/>
          <a:lstStyle/>
          <a:p>
            <a:pPr algn="just"/>
            <a:r>
              <a:rPr lang="ru-RU" b="1" dirty="0" smtClean="0"/>
              <a:t>Во все времена глина играла важную роль в жизни человека. Сейчас мы проверим. много ли глины есть у нас в доме.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2839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детская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Книги! Сколько глиняных героев в самих книжках! Фарфоровые пастушки, горшочек каши! Великолепно! Это слово тоже связано с глиной. Из глины мы </a:t>
            </a:r>
            <a:r>
              <a:rPr lang="ru-RU" dirty="0" err="1" smtClean="0"/>
              <a:t>ЛЕПим</a:t>
            </a:r>
            <a:r>
              <a:rPr lang="ru-RU" dirty="0" smtClean="0"/>
              <a:t>, получается «</a:t>
            </a:r>
            <a:r>
              <a:rPr lang="ru-RU" dirty="0" err="1" smtClean="0"/>
              <a:t>ЛЕПота</a:t>
            </a:r>
            <a:r>
              <a:rPr lang="ru-RU" dirty="0" smtClean="0"/>
              <a:t>», то есть красота.</a:t>
            </a:r>
            <a:endParaRPr lang="ru-RU" dirty="0"/>
          </a:p>
        </p:txBody>
      </p:sp>
      <p:pic>
        <p:nvPicPr>
          <p:cNvPr id="16386" name="Picture 2" descr="C:\Users\Татьяна\Desktop\IMG_21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789040"/>
            <a:ext cx="3708896" cy="247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27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Итог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18457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Ракеты и глина! Какая связь? Наука приводит к появлению новых материалов – «</a:t>
            </a:r>
            <a:r>
              <a:rPr lang="ru-RU" dirty="0" err="1" smtClean="0"/>
              <a:t>керметы</a:t>
            </a:r>
            <a:r>
              <a:rPr lang="ru-RU" dirty="0" smtClean="0"/>
              <a:t>» – материалы, сочетающие в себе свойства керамики и металлов. </a:t>
            </a:r>
            <a:r>
              <a:rPr lang="ru-RU" dirty="0" err="1" smtClean="0"/>
              <a:t>Керметы</a:t>
            </a:r>
            <a:r>
              <a:rPr lang="ru-RU" dirty="0" smtClean="0"/>
              <a:t> используются в производстве деталей ракетной технике, авиационных двигателей, турбин, скоростных лифтов.</a:t>
            </a:r>
          </a:p>
          <a:p>
            <a:pPr marL="0" indent="0" algn="just">
              <a:buNone/>
            </a:pPr>
            <a:r>
              <a:rPr lang="ru-RU" dirty="0" smtClean="0"/>
              <a:t>Вот и получается, что глина участвует в жизни современного человека, помогая ему в самых разных делах. И декоративному искусству без глины тоже не обойтись!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258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Задание: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8515672" cy="45259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Пройдитесь по своему дому и внимательно посмотрите вокруг. Найдите в доме  сделанные из глины вещи, а вы их обязательно обнаружите, выберите понравившейся или удивительный на ваш взгляд предмет и зарисуйте его в альбоме. </a:t>
            </a: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6000" dirty="0" smtClean="0"/>
              <a:t>СПАСИБО!!!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58419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864096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прихожая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052736"/>
            <a:ext cx="8443664" cy="502738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Коврик, а на нём частички грязи и глиняные крупинки. Кто-то скажет: что грязь, что глина -  всё едино! Но, глина – полезное ископаемое и где попало не валяется. Находят её чаще </a:t>
            </a:r>
          </a:p>
          <a:p>
            <a:pPr marL="0" indent="0">
              <a:buNone/>
            </a:pPr>
            <a:r>
              <a:rPr lang="ru-RU" dirty="0" smtClean="0"/>
              <a:t>всего по берегам</a:t>
            </a:r>
          </a:p>
          <a:p>
            <a:pPr marL="0" indent="0">
              <a:buNone/>
            </a:pPr>
            <a:r>
              <a:rPr lang="ru-RU" dirty="0" smtClean="0"/>
              <a:t>озёр и рек.</a:t>
            </a:r>
            <a:endParaRPr lang="ru-RU" dirty="0"/>
          </a:p>
        </p:txBody>
      </p:sp>
      <p:pic>
        <p:nvPicPr>
          <p:cNvPr id="1027" name="Picture 3" descr="C:\Users\Татьяна\Desktop\февраль 2017\IMG_23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212976"/>
            <a:ext cx="4716016" cy="3329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Татьяна\Desktop\февраль 2017\IMG_23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365104"/>
            <a:ext cx="3055057" cy="2036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85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226" y="260648"/>
            <a:ext cx="8686800" cy="890736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кухня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9145016" cy="495538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Гончарное ремесло существовало у многих народов. Мы знаем это потому, что кусочки древних глиняных изделий учёные находят по всему миру. Древние греки называли обожжённую глину </a:t>
            </a:r>
          </a:p>
          <a:p>
            <a:pPr marL="0" indent="0">
              <a:buNone/>
            </a:pPr>
            <a:r>
              <a:rPr lang="ru-RU" dirty="0" smtClean="0"/>
              <a:t>«</a:t>
            </a:r>
            <a:r>
              <a:rPr lang="ru-RU" dirty="0" err="1" smtClean="0"/>
              <a:t>керамос</a:t>
            </a:r>
            <a:r>
              <a:rPr lang="ru-RU" dirty="0" smtClean="0"/>
              <a:t>». Отсюда </a:t>
            </a:r>
          </a:p>
          <a:p>
            <a:pPr marL="0" indent="0">
              <a:buNone/>
            </a:pPr>
            <a:r>
              <a:rPr lang="ru-RU" dirty="0" smtClean="0"/>
              <a:t>произошло </a:t>
            </a:r>
          </a:p>
          <a:p>
            <a:pPr marL="0" indent="0">
              <a:buNone/>
            </a:pPr>
            <a:r>
              <a:rPr lang="ru-RU" dirty="0" smtClean="0"/>
              <a:t>современное слово </a:t>
            </a:r>
          </a:p>
          <a:p>
            <a:pPr marL="0" indent="0">
              <a:buNone/>
            </a:pPr>
            <a:r>
              <a:rPr lang="ru-RU" dirty="0" smtClean="0"/>
              <a:t>керамика.</a:t>
            </a:r>
            <a:endParaRPr lang="ru-RU" dirty="0"/>
          </a:p>
        </p:txBody>
      </p:sp>
      <p:pic>
        <p:nvPicPr>
          <p:cNvPr id="3074" name="Picture 2" descr="C:\Users\Татьяна\Desktop\февраль 2017\IMG_23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212976"/>
            <a:ext cx="4884930" cy="3256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9459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686800" cy="1080120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кухня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Татьяна\Desktop\февраль 2017\IMG_23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2566" y="3298827"/>
            <a:ext cx="4919914" cy="327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Татьяна\Desktop\февраль 2017\IMG_23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67" y="1340768"/>
            <a:ext cx="4536504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616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гостиная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Самая парадная комната. Здесь принимают гостей и угощают их чаем из самых красивых чашек. А самой красивой во все времена считалась посуда из фарфора.</a:t>
            </a:r>
          </a:p>
          <a:p>
            <a:pPr algn="just"/>
            <a:r>
              <a:rPr lang="ru-RU" dirty="0" smtClean="0"/>
              <a:t>Фарфор – это тоже керамика, только высшего класса. Изобрели фарфор в Китае, где из белой глины, кварца и полевого шпата удалось получить новый вид глиняного «теста».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00657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Элементы </a:t>
            </a:r>
            <a:r>
              <a:rPr lang="ru-RU" smtClean="0"/>
              <a:t>глиняного сосуда: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412776"/>
            <a:ext cx="4411216" cy="518457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Глиняную посуду так любили и уважали, что даже наделяли её человеческими чертами. Как мы называем отдельные части чашек, чайника, кувшина? «Ручки», «носик», «горлышко». Это говорит об особой роли, которая играла глиняная посуда-кормилица в жизни русского человека.</a:t>
            </a:r>
            <a:endParaRPr lang="ru-RU" dirty="0"/>
          </a:p>
        </p:txBody>
      </p:sp>
      <p:pic>
        <p:nvPicPr>
          <p:cNvPr id="1026" name="Picture 2" descr="C:\Users\Татьяна\Desktop\IMG_20200426_2034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00808"/>
            <a:ext cx="3951318" cy="4365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940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гостиная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Татьяна\Desktop\IMG_20200426_2021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92896"/>
            <a:ext cx="6100352" cy="4023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Татьяна\Desktop\февраль 2017\IMG_23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908" y="620688"/>
            <a:ext cx="4355976" cy="290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0955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ванная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196752"/>
            <a:ext cx="4987280" cy="488337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Глина и здесь незаменима. Раковина и унитаз сделаны из фаянса, это тоже разновидность керамики, как и фарфор. Пол и стены в ванной выкладывают</a:t>
            </a:r>
          </a:p>
          <a:p>
            <a:pPr marL="0" indent="0" algn="just">
              <a:buNone/>
            </a:pPr>
            <a:r>
              <a:rPr lang="ru-RU" dirty="0" smtClean="0"/>
              <a:t>Кафельной</a:t>
            </a:r>
          </a:p>
          <a:p>
            <a:pPr marL="0" indent="0" algn="just">
              <a:buNone/>
            </a:pPr>
            <a:r>
              <a:rPr lang="ru-RU" dirty="0" smtClean="0"/>
              <a:t>плиткой.</a:t>
            </a:r>
            <a:endParaRPr lang="ru-RU" dirty="0"/>
          </a:p>
        </p:txBody>
      </p:sp>
      <p:pic>
        <p:nvPicPr>
          <p:cNvPr id="8196" name="Picture 4" descr="C:\Users\Татьяна\Desktop\февраль 2017\IMG_23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400" y="548680"/>
            <a:ext cx="3486133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Татьяна\Desktop\февраль 2017\IMG_23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221088"/>
            <a:ext cx="3707904" cy="2471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0700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256</TotalTime>
  <Words>685</Words>
  <Application>Microsoft Office PowerPoint</Application>
  <PresentationFormat>Экран (4:3)</PresentationFormat>
  <Paragraphs>54</Paragraphs>
  <Slides>22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Трек</vt:lpstr>
      <vt:lpstr>МУЗЕЙ В МОЁМ ДОМЕ</vt:lpstr>
      <vt:lpstr>ЦЕЛЬ:  найти предметы, «родоначальницей» которых стала глина!</vt:lpstr>
      <vt:lpstr>прихожая</vt:lpstr>
      <vt:lpstr>кухня</vt:lpstr>
      <vt:lpstr>кухня</vt:lpstr>
      <vt:lpstr>гостиная</vt:lpstr>
      <vt:lpstr>Элементы глиняного сосуда:</vt:lpstr>
      <vt:lpstr>гостиная</vt:lpstr>
      <vt:lpstr>ванная</vt:lpstr>
      <vt:lpstr>ванная</vt:lpstr>
      <vt:lpstr>Выглянем в окно</vt:lpstr>
      <vt:lpstr>Выглянем в окно</vt:lpstr>
      <vt:lpstr>Выглянем в окно</vt:lpstr>
      <vt:lpstr>Презентация PowerPoint</vt:lpstr>
      <vt:lpstr>Выглянем в окно</vt:lpstr>
      <vt:lpstr>детская</vt:lpstr>
      <vt:lpstr>Дымковские игрушки</vt:lpstr>
      <vt:lpstr>Филимоновские игрушки</vt:lpstr>
      <vt:lpstr>детская</vt:lpstr>
      <vt:lpstr>детская</vt:lpstr>
      <vt:lpstr>Итог</vt:lpstr>
      <vt:lpstr>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МУЗЕЙ В МОЁМ ДОМЕ</dc:title>
  <dc:creator>Татьяна</dc:creator>
  <cp:lastModifiedBy>Татьяна</cp:lastModifiedBy>
  <cp:revision>35</cp:revision>
  <dcterms:created xsi:type="dcterms:W3CDTF">2017-03-14T17:52:05Z</dcterms:created>
  <dcterms:modified xsi:type="dcterms:W3CDTF">2020-04-26T18:19:41Z</dcterms:modified>
</cp:coreProperties>
</file>